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67" r:id="rId7"/>
    <p:sldId id="268" r:id="rId8"/>
    <p:sldId id="269" r:id="rId9"/>
    <p:sldId id="270" r:id="rId10"/>
    <p:sldId id="262" r:id="rId11"/>
    <p:sldId id="260" r:id="rId12"/>
    <p:sldId id="261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Shaun’s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</a:t>
            </a:r>
            <a:r>
              <a:rPr lang="en-SG" dirty="0" err="1" smtClean="0"/>
              <a:t>Riwu’s</a:t>
            </a:r>
            <a:r>
              <a:rPr lang="en-SG" dirty="0" smtClean="0"/>
              <a:t>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4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77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0" t="53231" r="35635" b="44110"/>
          <a:stretch/>
        </p:blipFill>
        <p:spPr bwMode="auto">
          <a:xfrm>
            <a:off x="3120027" y="2755441"/>
            <a:ext cx="2859315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65026" r="1250" b="23056"/>
          <a:stretch/>
        </p:blipFill>
        <p:spPr bwMode="auto">
          <a:xfrm>
            <a:off x="2720361" y="2236105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8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5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214</TotalTime>
  <Words>153</Words>
  <Application>Microsoft Office PowerPoint</Application>
  <PresentationFormat>On-screen Show (4:3)</PresentationFormat>
  <Paragraphs>56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TEAM 4</vt:lpstr>
      <vt:lpstr>Julian</vt:lpstr>
      <vt:lpstr>Ruomu</vt:lpstr>
      <vt:lpstr>&lt;Insert Shaun’s Photo&gt; </vt:lpstr>
      <vt:lpstr>&lt;Insert Riwu’s Photo&gt; 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Shaun Lee</cp:lastModifiedBy>
  <cp:revision>20</cp:revision>
  <dcterms:created xsi:type="dcterms:W3CDTF">2016-01-25T09:33:33Z</dcterms:created>
  <dcterms:modified xsi:type="dcterms:W3CDTF">2016-01-29T14:53:19Z</dcterms:modified>
</cp:coreProperties>
</file>